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65A2CF-B521-5D75-E55D-CED4AB789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FC3CD4-5C88-4EAC-71B6-7DA8C4454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7C6A0E-2D52-3919-AFF2-631BDDC10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517284-2B18-0CE5-0EAB-095D1F0F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DA63D2-35CC-03F7-7C69-BF925218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19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CB8EF-C9DB-9D6C-5446-B77B0C44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4EC69C-F64B-1B0A-92FF-39B0E4E76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69A061-6613-9D12-F44D-12248E476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2371BB-9745-8739-710F-51561F6C3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BB6675-C681-B99D-0DB2-589487D7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03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C2D525-D6A1-0E75-19A7-9A7A05DE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FBB49E-9825-AC3C-C21E-E9239FB9F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11D3CA-B418-D456-B13B-778D001B0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FAB7B8-997C-199F-5DD7-F4A4494A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32A787-A675-3620-6927-EC58E9F7C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18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1F504-24FA-D902-EA86-701AF36B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9E1589-421B-B66A-538F-CFEB1EDF0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3F2340-66C6-561B-F11F-58B6B1DE0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69CE4D-AA6D-3D49-7A3C-E2EAD94A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F8FDB9-D682-5A39-55B0-62001681C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477249-E9E7-0FA5-058B-737AB6EF7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4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2CDA0-E2DD-E934-7C64-9D7462F3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948286-EB3A-D909-6E73-3C2EA54D7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5833986-8290-0034-0603-353C49DAB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9B620BE-C3F5-677E-620E-10A78EE492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74AB289-6B42-19B7-5923-E2C2E6447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2B41EFE-7998-80D1-D40A-006F0664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424E56A-D685-A33A-BEB8-F90B467C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1CCB25-500B-5B7B-0539-E71627DA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36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4E8FED-4B3D-D07F-874B-046BCA8ED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10B474-9734-DB9C-BB3B-43E73A4E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90923D2-E7DE-B193-E42B-3B2AC84E5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A287C7-C1E1-9420-2565-93F26AE8C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19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278AB64-6DE8-371A-287D-ED87FAC8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B4398E-1213-D348-AB8F-0E5486890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F8D884-7C50-8840-5ED0-F7CA6A3A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59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50ED4-86D2-1992-6AEF-D3B826415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6E1E56-D52D-1BBD-D861-8E5C35063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F190F9-7B51-878C-A691-F99C43B93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F8AA44-4E6B-BBE6-3FD2-D9677D3D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D74C12-71A7-ACD7-24B3-7E18D668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4BF7A9-034F-B3A2-8FCD-84B82DD7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928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4162E-BC37-446E-EB91-A1F171771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C00BF6A-76B4-FC91-0867-04B1A886EF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05D8F2-E7A6-01FF-ADE8-9BA32825B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6EDA46-EBB8-5FEF-B69A-398B23E5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0DDBD8-640C-1865-93D6-C79766B37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5E9067-063B-0146-BCEA-1F4B6172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432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B6661-3258-1F40-6EBF-D370CACF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EB995A-CAE9-C5B5-74A4-62A2C6495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2B9660-44BD-3369-7E7B-6ADDD46DA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EC7986-1AD4-0B32-575B-852903093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D08CAE-23AE-39B1-7846-F9F9E95E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06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62463B9-1054-9762-42E8-436FD969E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091D12-BC00-E08E-F0D3-800252BE7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23D4FE-A22E-5570-2C9A-7DB4A7C90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B49F58-2C9F-D7AB-A44B-0909C517E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C0535E-9AED-EA9A-EE38-AAEC4A01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92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84033A-67F0-85C7-A810-E8BEC1356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73D33C-F1B1-617B-090D-2206FC67D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CAC80F-70F8-443C-5845-1573AEA5F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FF4D9-FF6F-074B-9BAB-B29C91820153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332C81-F49B-7FA2-5866-9DF2F116EC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2DCFBE-00C8-3772-39B5-2F2BF0D23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C21C2-30FB-904B-989A-C2D186B395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36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Ivoire Reider-Ascension">
            <a:extLst>
              <a:ext uri="{FF2B5EF4-FFF2-40B4-BE49-F238E27FC236}">
                <a16:creationId xmlns:a16="http://schemas.microsoft.com/office/drawing/2014/main" id="{17244DF5-C621-40E7-77F6-21E390B53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854" y="-18001"/>
            <a:ext cx="4275438" cy="68760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44C1D1-22BF-7474-AFC4-D316EC930B5E}"/>
              </a:ext>
            </a:extLst>
          </p:cNvPr>
          <p:cNvSpPr txBox="1"/>
          <p:nvPr/>
        </p:nvSpPr>
        <p:spPr>
          <a:xfrm>
            <a:off x="6891981" y="5851610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Ivoire -  vers 400 après JC - Musée Bavarois de Munich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1916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En marche vers l'Ascension | MAISON DE LA PAROLE BOURGES">
            <a:extLst>
              <a:ext uri="{FF2B5EF4-FFF2-40B4-BE49-F238E27FC236}">
                <a16:creationId xmlns:a16="http://schemas.microsoft.com/office/drawing/2014/main" id="{E00FD557-5118-5D75-2025-574409472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543" y="0"/>
            <a:ext cx="4533441" cy="67220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41C1AA-6440-9A17-7F89-A9E66EB62EA6}"/>
              </a:ext>
            </a:extLst>
          </p:cNvPr>
          <p:cNvSpPr txBox="1"/>
          <p:nvPr/>
        </p:nvSpPr>
        <p:spPr>
          <a:xfrm>
            <a:off x="6252519" y="5894173"/>
            <a:ext cx="5325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Vitrail St Bonnet, Bourges.</a:t>
            </a:r>
          </a:p>
        </p:txBody>
      </p:sp>
    </p:spTree>
    <p:extLst>
      <p:ext uri="{BB962C8B-B14F-4D97-AF65-F5344CB8AC3E}">
        <p14:creationId xmlns:p14="http://schemas.microsoft.com/office/powerpoint/2010/main" val="159733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31FFF2-5B21-5690-317B-44AFA5365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-73326"/>
            <a:ext cx="5339297" cy="69313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5DE33A-6AD3-A5BA-0318-66E65AD3B6E3}"/>
              </a:ext>
            </a:extLst>
          </p:cNvPr>
          <p:cNvSpPr txBox="1"/>
          <p:nvPr/>
        </p:nvSpPr>
        <p:spPr>
          <a:xfrm>
            <a:off x="7027905" y="6024326"/>
            <a:ext cx="3500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Enluminure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Rabula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 586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7907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Ascension de Jésus dans l'art chrétien — Wikipédia">
            <a:extLst>
              <a:ext uri="{FF2B5EF4-FFF2-40B4-BE49-F238E27FC236}">
                <a16:creationId xmlns:a16="http://schemas.microsoft.com/office/drawing/2014/main" id="{04654915-A7B4-1FC0-C9A1-B8E82263C9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85899" cy="69096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DA7FDD0-D09E-0BAF-34F0-B9A4704DB6E5}"/>
              </a:ext>
            </a:extLst>
          </p:cNvPr>
          <p:cNvSpPr txBox="1"/>
          <p:nvPr/>
        </p:nvSpPr>
        <p:spPr>
          <a:xfrm>
            <a:off x="4470057" y="5728985"/>
            <a:ext cx="6098058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Ascension de Dosso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Dissi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XVI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1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'Ascension du Christ en présence de la Vierge et des apôtres — Wikipédia">
            <a:extLst>
              <a:ext uri="{FF2B5EF4-FFF2-40B4-BE49-F238E27FC236}">
                <a16:creationId xmlns:a16="http://schemas.microsoft.com/office/drawing/2014/main" id="{533199DF-6BC5-8E9C-2192-746BB0A26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60"/>
            <a:ext cx="4451666" cy="68784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C9F08E4-8C8C-43C3-7228-41EEBF765F84}"/>
              </a:ext>
            </a:extLst>
          </p:cNvPr>
          <p:cNvSpPr txBox="1"/>
          <p:nvPr/>
        </p:nvSpPr>
        <p:spPr>
          <a:xfrm>
            <a:off x="4914901" y="5728042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Retable Le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Perugin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(1495-98)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137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638BCFD-5BDD-AB25-59D6-D937EFD1A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543" y="-45407"/>
            <a:ext cx="5589678" cy="6903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566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'Ascension | Petit Palais">
            <a:extLst>
              <a:ext uri="{FF2B5EF4-FFF2-40B4-BE49-F238E27FC236}">
                <a16:creationId xmlns:a16="http://schemas.microsoft.com/office/drawing/2014/main" id="{B324A9DB-0B6E-0811-507F-413464616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85" y="0"/>
            <a:ext cx="4459568" cy="68917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D4A76E-EFCD-3B52-0F42-EDD580970990}"/>
              </a:ext>
            </a:extLst>
          </p:cNvPr>
          <p:cNvSpPr txBox="1"/>
          <p:nvPr/>
        </p:nvSpPr>
        <p:spPr>
          <a:xfrm>
            <a:off x="6524366" y="6055496"/>
            <a:ext cx="2635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Gustave Doré (1879)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052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E08B74-2917-1D77-E6F6-46F7782B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95" y="1"/>
            <a:ext cx="4213654" cy="68346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4A760E-4C6E-0217-4FEC-76CAB55D2854}"/>
              </a:ext>
            </a:extLst>
          </p:cNvPr>
          <p:cNvSpPr txBox="1"/>
          <p:nvPr/>
        </p:nvSpPr>
        <p:spPr>
          <a:xfrm>
            <a:off x="5923006" y="5160575"/>
            <a:ext cx="361641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Hans von Kulmbach (1480-1522)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779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'Ascension du Christ - Cathédrale de Chartres, France">
            <a:extLst>
              <a:ext uri="{FF2B5EF4-FFF2-40B4-BE49-F238E27FC236}">
                <a16:creationId xmlns:a16="http://schemas.microsoft.com/office/drawing/2014/main" id="{1F365345-D35E-450F-BF3F-AF89B1E435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527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CA6B76-9058-7C45-2B87-E9D2F7E9465F}"/>
              </a:ext>
            </a:extLst>
          </p:cNvPr>
          <p:cNvSpPr txBox="1"/>
          <p:nvPr/>
        </p:nvSpPr>
        <p:spPr>
          <a:xfrm>
            <a:off x="6969211" y="5461686"/>
            <a:ext cx="215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Chartres.</a:t>
            </a:r>
          </a:p>
        </p:txBody>
      </p:sp>
    </p:spTree>
    <p:extLst>
      <p:ext uri="{BB962C8B-B14F-4D97-AF65-F5344CB8AC3E}">
        <p14:creationId xmlns:p14="http://schemas.microsoft.com/office/powerpoint/2010/main" val="3771835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'Ascension de Giotto (Français)">
            <a:extLst>
              <a:ext uri="{FF2B5EF4-FFF2-40B4-BE49-F238E27FC236}">
                <a16:creationId xmlns:a16="http://schemas.microsoft.com/office/drawing/2014/main" id="{F564D696-80E8-05E3-D67D-EF6D57604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1746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45F6A3-EAAC-51A4-C7DF-D0BA1A15480D}"/>
              </a:ext>
            </a:extLst>
          </p:cNvPr>
          <p:cNvSpPr txBox="1"/>
          <p:nvPr/>
        </p:nvSpPr>
        <p:spPr>
          <a:xfrm>
            <a:off x="7673546" y="5140411"/>
            <a:ext cx="1729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Giotto.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1F9FA4-0C4F-AEAC-16A5-BA6E522F9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8" t="50329" r="22106"/>
          <a:stretch/>
        </p:blipFill>
        <p:spPr bwMode="auto">
          <a:xfrm>
            <a:off x="10256108" y="426309"/>
            <a:ext cx="1223319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7D2A68-1A25-CB66-7F55-E71F5391229A}"/>
              </a:ext>
            </a:extLst>
          </p:cNvPr>
          <p:cNvSpPr txBox="1"/>
          <p:nvPr/>
        </p:nvSpPr>
        <p:spPr>
          <a:xfrm>
            <a:off x="9848335" y="4077730"/>
            <a:ext cx="1902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Le </a:t>
            </a:r>
            <a:r>
              <a:rPr lang="fr-FR" dirty="0" err="1"/>
              <a:t>Perugin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6120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'icône de l'Ascension du Christ - Narthex">
            <a:extLst>
              <a:ext uri="{FF2B5EF4-FFF2-40B4-BE49-F238E27FC236}">
                <a16:creationId xmlns:a16="http://schemas.microsoft.com/office/drawing/2014/main" id="{4ABC2B15-20FC-2AF1-CF5C-12BCC7FDB1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29" y="109534"/>
            <a:ext cx="4835311" cy="66389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E8E80BB-D02F-C7D6-3998-BE3ED4AA977D}"/>
              </a:ext>
            </a:extLst>
          </p:cNvPr>
          <p:cNvSpPr txBox="1"/>
          <p:nvPr/>
        </p:nvSpPr>
        <p:spPr>
          <a:xfrm>
            <a:off x="5861221" y="5665573"/>
            <a:ext cx="3051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Icône orthodoxe du XVII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ème</a:t>
            </a:r>
            <a:r>
              <a:rPr lang="fr-FR" dirty="0">
                <a:effectLst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84465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56</Words>
  <Application>Microsoft Macintosh PowerPoint</Application>
  <PresentationFormat>Grand écran</PresentationFormat>
  <Paragraphs>11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Claude Berruer</dc:creator>
  <cp:lastModifiedBy>Claude Berruer</cp:lastModifiedBy>
  <cp:revision>12</cp:revision>
  <dcterms:created xsi:type="dcterms:W3CDTF">2026-09-28T14:04:12Z</dcterms:created>
  <dcterms:modified xsi:type="dcterms:W3CDTF">2026-09-28T14:19:50Z</dcterms:modified>
</cp:coreProperties>
</file>