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1" r:id="rId4"/>
    <p:sldId id="256" r:id="rId5"/>
    <p:sldId id="259" r:id="rId6"/>
    <p:sldId id="262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662" autoAdjust="0"/>
  </p:normalViewPr>
  <p:slideViewPr>
    <p:cSldViewPr>
      <p:cViewPr varScale="1">
        <p:scale>
          <a:sx n="104" d="100"/>
          <a:sy n="104" d="100"/>
        </p:scale>
        <p:origin x="1880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85AF-D4FD-41CE-862E-E4CB2F16CB9D}" type="datetimeFigureOut">
              <a:rPr lang="fr-FR" smtClean="0"/>
              <a:pPr/>
              <a:t>05/10/2026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819B-8CC8-411B-992E-54B6577DCC7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85AF-D4FD-41CE-862E-E4CB2F16CB9D}" type="datetimeFigureOut">
              <a:rPr lang="fr-FR" smtClean="0"/>
              <a:pPr/>
              <a:t>05/10/2026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819B-8CC8-411B-992E-54B6577DCC7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85AF-D4FD-41CE-862E-E4CB2F16CB9D}" type="datetimeFigureOut">
              <a:rPr lang="fr-FR" smtClean="0"/>
              <a:pPr/>
              <a:t>05/10/2026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819B-8CC8-411B-992E-54B6577DCC7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85AF-D4FD-41CE-862E-E4CB2F16CB9D}" type="datetimeFigureOut">
              <a:rPr lang="fr-FR" smtClean="0"/>
              <a:pPr/>
              <a:t>05/10/2026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819B-8CC8-411B-992E-54B6577DCC7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85AF-D4FD-41CE-862E-E4CB2F16CB9D}" type="datetimeFigureOut">
              <a:rPr lang="fr-FR" smtClean="0"/>
              <a:pPr/>
              <a:t>05/10/2026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819B-8CC8-411B-992E-54B6577DCC7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85AF-D4FD-41CE-862E-E4CB2F16CB9D}" type="datetimeFigureOut">
              <a:rPr lang="fr-FR" smtClean="0"/>
              <a:pPr/>
              <a:t>05/10/2026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819B-8CC8-411B-992E-54B6577DCC7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85AF-D4FD-41CE-862E-E4CB2F16CB9D}" type="datetimeFigureOut">
              <a:rPr lang="fr-FR" smtClean="0"/>
              <a:pPr/>
              <a:t>05/10/2026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819B-8CC8-411B-992E-54B6577DCC7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85AF-D4FD-41CE-862E-E4CB2F16CB9D}" type="datetimeFigureOut">
              <a:rPr lang="fr-FR" smtClean="0"/>
              <a:pPr/>
              <a:t>05/10/2026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819B-8CC8-411B-992E-54B6577DCC7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85AF-D4FD-41CE-862E-E4CB2F16CB9D}" type="datetimeFigureOut">
              <a:rPr lang="fr-FR" smtClean="0"/>
              <a:pPr/>
              <a:t>05/10/2026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819B-8CC8-411B-992E-54B6577DCC7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85AF-D4FD-41CE-862E-E4CB2F16CB9D}" type="datetimeFigureOut">
              <a:rPr lang="fr-FR" smtClean="0"/>
              <a:pPr/>
              <a:t>05/10/2026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819B-8CC8-411B-992E-54B6577DCC7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85AF-D4FD-41CE-862E-E4CB2F16CB9D}" type="datetimeFigureOut">
              <a:rPr lang="fr-FR" smtClean="0"/>
              <a:pPr/>
              <a:t>05/10/2026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819B-8CC8-411B-992E-54B6577DCC7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AD85AF-D4FD-41CE-862E-E4CB2F16CB9D}" type="datetimeFigureOut">
              <a:rPr lang="fr-FR" smtClean="0"/>
              <a:pPr/>
              <a:t>05/10/2026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3819B-8CC8-411B-992E-54B6577DCC7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El Greco | Paintings, Art, Museum, Biography, &amp; Facts | Britannic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159354"/>
            <a:ext cx="2952328" cy="65335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95536" y="5661248"/>
            <a:ext cx="8229600" cy="752947"/>
          </a:xfrm>
        </p:spPr>
        <p:txBody>
          <a:bodyPr>
            <a:normAutofit/>
          </a:bodyPr>
          <a:lstStyle/>
          <a:p>
            <a:r>
              <a:rPr lang="fr-FR" dirty="0"/>
              <a:t>               El GRECO 1451- 1614 </a:t>
            </a:r>
          </a:p>
        </p:txBody>
      </p:sp>
      <p:pic>
        <p:nvPicPr>
          <p:cNvPr id="1026" name="Picture 2" descr="Portrait of a man, c.1600 - El Greco - WikiArt.or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332656"/>
            <a:ext cx="3672408" cy="50887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l Greco | Paintings, Art, Museum, Biography, &amp; Facts | Britannica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188641"/>
            <a:ext cx="2884570" cy="63835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620688"/>
            <a:ext cx="7772400" cy="3312367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026" name="AutoShape 2" descr="El Greco (1541-1614) - Arte Svelata | Blog di Giuseppe Nifosì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28" name="Picture 4" descr="El Greco Wallpapers - Wallpaper Cave"/>
          <p:cNvPicPr>
            <a:picLocks noChangeAspect="1" noChangeArrowheads="1"/>
          </p:cNvPicPr>
          <p:nvPr/>
        </p:nvPicPr>
        <p:blipFill>
          <a:blip r:embed="rId2" cstate="print"/>
          <a:srcRect b="82002"/>
          <a:stretch>
            <a:fillRect/>
          </a:stretch>
        </p:blipFill>
        <p:spPr bwMode="auto">
          <a:xfrm>
            <a:off x="0" y="836712"/>
            <a:ext cx="9100703" cy="38164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l Greco Wallpapers - Wallpaper Cave"/>
          <p:cNvPicPr>
            <a:picLocks noChangeAspect="1" noChangeArrowheads="1"/>
          </p:cNvPicPr>
          <p:nvPr/>
        </p:nvPicPr>
        <p:blipFill>
          <a:blip r:embed="rId2" cstate="print"/>
          <a:srcRect t="16655"/>
          <a:stretch>
            <a:fillRect/>
          </a:stretch>
        </p:blipFill>
        <p:spPr bwMode="auto">
          <a:xfrm>
            <a:off x="2627784" y="197001"/>
            <a:ext cx="3312368" cy="64324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l Greco | Paintings, Art, Museum, Biography, &amp; Facts | Britannica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38692"/>
            <a:ext cx="3024336" cy="66928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5</Words>
  <Application>Microsoft Macintosh PowerPoint</Application>
  <PresentationFormat>Affichage à l'écran (4:3)</PresentationFormat>
  <Paragraphs>1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9" baseType="lpstr">
      <vt:lpstr>Arial</vt:lpstr>
      <vt:lpstr>Calibri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Utilisateur Windows</dc:creator>
  <cp:lastModifiedBy>Claude Berruer</cp:lastModifiedBy>
  <cp:revision>7</cp:revision>
  <dcterms:created xsi:type="dcterms:W3CDTF">2026-09-30T15:27:42Z</dcterms:created>
  <dcterms:modified xsi:type="dcterms:W3CDTF">2026-10-05T07:42:40Z</dcterms:modified>
</cp:coreProperties>
</file>